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2">
          <p15:clr>
            <a:srgbClr val="A4A3A4"/>
          </p15:clr>
        </p15:guide>
        <p15:guide id="2" pos="3727">
          <p15:clr>
            <a:srgbClr val="A4A3A4"/>
          </p15:clr>
        </p15:guide>
        <p15:guide id="3" pos="438">
          <p15:clr>
            <a:srgbClr val="A4A3A4"/>
          </p15:clr>
        </p15:guide>
        <p15:guide id="4" pos="3953">
          <p15:clr>
            <a:srgbClr val="A4A3A4"/>
          </p15:clr>
        </p15:guide>
        <p15:guide id="5" orient="horz" pos="913">
          <p15:clr>
            <a:srgbClr val="A4A3A4"/>
          </p15:clr>
        </p15:guide>
        <p15:guide id="6" pos="724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jaQSS9sUH1eexYBG4aGuhs7Hs0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2" orient="horz"/>
        <p:guide pos="3727"/>
        <p:guide pos="438"/>
        <p:guide pos="3953"/>
        <p:guide pos="913" orient="horz"/>
        <p:guide pos="7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>
  <p:cSld name="Titeldi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ee objecten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6" name="Google Shape;56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1</a:t>
            </a:r>
            <a:endParaRPr/>
          </a:p>
        </p:txBody>
      </p:sp>
      <p:sp>
        <p:nvSpPr>
          <p:cNvPr id="84" name="Google Shape;84;p1"/>
          <p:cNvSpPr txBox="1"/>
          <p:nvPr/>
        </p:nvSpPr>
        <p:spPr>
          <a:xfrm>
            <a:off x="4536831" y="50400"/>
            <a:ext cx="74822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Doel van de les: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Wij kunnen op basis van de voor- en achterkant voorspellen wat voor soort boek 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‘Oorlogswinter’ is en wat het schrijfdoel van de auteur is. 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Wij kunnen vertellen wat we al weten over de Tweede Wereldoorlog.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oorlogswinter geef mij maar een boek&quot;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5195" y="2606279"/>
            <a:ext cx="2310130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3</a:t>
            </a:r>
            <a:endParaRPr/>
          </a:p>
        </p:txBody>
      </p:sp>
      <p:sp>
        <p:nvSpPr>
          <p:cNvPr id="191" name="Google Shape;191;p10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Doel van de les:</a:t>
            </a:r>
            <a:endParaRPr/>
          </a:p>
        </p:txBody>
      </p:sp>
      <p:sp>
        <p:nvSpPr>
          <p:cNvPr id="193" name="Google Shape;193;p10"/>
          <p:cNvSpPr txBox="1"/>
          <p:nvPr/>
        </p:nvSpPr>
        <p:spPr>
          <a:xfrm>
            <a:off x="696000" y="1449388"/>
            <a:ext cx="10800000" cy="1631216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Wij kunnen uit de tekst de belangrijkste informatie halen over waarom Michiel wel of niet aan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zijn vader moet vertellen over het distributiekantoor in Lagezande en over het briefje dat hij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verstopt had. 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Wij kunnen in eigen woorden uitleggen waarom meneer en mevrouw Knopper zo overstuur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zijn en kunnen aangeven waaruit ze dat op kunnen maken. </a:t>
            </a:r>
            <a:endParaRPr/>
          </a:p>
        </p:txBody>
      </p:sp>
      <p:sp>
        <p:nvSpPr>
          <p:cNvPr id="194" name="Google Shape;194;p10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  <p:pic>
        <p:nvPicPr>
          <p:cNvPr descr="Image result for oorlogswinter geef mij maar een boek&quot;" id="195" name="Google Shape;19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7807" y="3221832"/>
            <a:ext cx="2058193" cy="290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/>
          <p:nvPr/>
        </p:nvSpPr>
        <p:spPr>
          <a:xfrm>
            <a:off x="696000" y="908050"/>
            <a:ext cx="4829263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1:	Woorden van de week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2:	Lezen en teamopdrachten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202" name="Google Shape;202;p11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Team	Teamwoordenboek afmaken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Tijdens het lezen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Klaar?	Woorden van de week afmaken</a:t>
            </a:r>
            <a:endParaRPr/>
          </a:p>
        </p:txBody>
      </p:sp>
      <p:sp>
        <p:nvSpPr>
          <p:cNvPr id="204" name="Google Shape;204;p11"/>
          <p:cNvSpPr txBox="1"/>
          <p:nvPr/>
        </p:nvSpPr>
        <p:spPr>
          <a:xfrm>
            <a:off x="5016000" y="2482738"/>
            <a:ext cx="6480000" cy="3477875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Team	Opdrachten plannen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5 minuten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Zelf	Lees bladzijde 17 t/m 22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Memo’s plakken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10 minuten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Klaar?	Woorden van de week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Teamopdrachten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1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3</a:t>
            </a:r>
            <a:endParaRPr/>
          </a:p>
        </p:txBody>
      </p:sp>
      <p:pic>
        <p:nvPicPr>
          <p:cNvPr id="206" name="Google Shape;20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1980" y="750873"/>
            <a:ext cx="1126671" cy="159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1123" y="2896616"/>
            <a:ext cx="2748042" cy="244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1513" y="3084512"/>
            <a:ext cx="498306" cy="4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1513" y="1266382"/>
            <a:ext cx="498306" cy="4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1513" y="4552907"/>
            <a:ext cx="498306" cy="4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/>
        </p:nvSpPr>
        <p:spPr>
          <a:xfrm>
            <a:off x="6276000" y="1089094"/>
            <a:ext cx="5220000" cy="3170099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b="0" i="0" lang="nl-NL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Terugblik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Lezen en teamopdrachten 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Woorden van de week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Punten en feedback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nl-NL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Vooruitblik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Toets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Introductie schrijfopdracht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b="0" i="0" lang="nl-NL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nl-NL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4: Terugblik en vooruitblik</a:t>
            </a:r>
            <a:endParaRPr/>
          </a:p>
        </p:txBody>
      </p:sp>
      <p:sp>
        <p:nvSpPr>
          <p:cNvPr id="219" name="Google Shape;219;p1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nl-NL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 3</a:t>
            </a:r>
            <a:endParaRPr/>
          </a:p>
        </p:txBody>
      </p:sp>
      <p:pic>
        <p:nvPicPr>
          <p:cNvPr id="220" name="Google Shape;2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8839" y="3569211"/>
            <a:ext cx="3294322" cy="215496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2"/>
          <p:cNvSpPr txBox="1"/>
          <p:nvPr/>
        </p:nvSpPr>
        <p:spPr>
          <a:xfrm>
            <a:off x="695324" y="1079948"/>
            <a:ext cx="5400676" cy="3170099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Maatje	Memo’s vergelijken, uitleggen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Duolezen: blz. 21 en 22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10 minuten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Klaar?	Teamopdrachten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Team	Opdrachten maken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10 minuten</a:t>
            </a:r>
            <a:endParaRPr/>
          </a:p>
        </p:txBody>
      </p:sp>
      <p:sp>
        <p:nvSpPr>
          <p:cNvPr id="222" name="Google Shape;222;p12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0" i="0" lang="nl-NL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3: </a:t>
            </a: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Maatjeswerk/</a:t>
            </a:r>
            <a:r>
              <a:rPr b="0" i="0" lang="nl-NL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teamwerk</a:t>
            </a:r>
            <a:endParaRPr/>
          </a:p>
        </p:txBody>
      </p:sp>
      <p:pic>
        <p:nvPicPr>
          <p:cNvPr id="223" name="Google Shape;22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251" y="1923749"/>
            <a:ext cx="551985" cy="52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251" y="3686827"/>
            <a:ext cx="551985" cy="5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2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4</a:t>
            </a:r>
            <a:endParaRPr/>
          </a:p>
        </p:txBody>
      </p:sp>
      <p:sp>
        <p:nvSpPr>
          <p:cNvPr id="231" name="Google Shape;231;p13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3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Doel van de les:</a:t>
            </a:r>
            <a:endParaRPr/>
          </a:p>
        </p:txBody>
      </p:sp>
      <p:sp>
        <p:nvSpPr>
          <p:cNvPr id="233" name="Google Shape;233;p13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Ik kan informatie uit een tekst halen.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3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  <p:pic>
        <p:nvPicPr>
          <p:cNvPr descr="Image result for oorlogswinter geef mij maar een boek&quot;" id="235" name="Google Shape;2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5931" y="1990726"/>
            <a:ext cx="2310130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1:	Woorden van de week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2:	Toets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4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Zelf	Toets maken (blz. 23 t/m 27)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30 minuten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Klaar?	Woorden van de week afmaken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Stillezen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4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Zelf	Oefenen voor de toets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5 minuten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4</a:t>
            </a:r>
            <a:endParaRPr/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5271" y="2174325"/>
            <a:ext cx="1846729" cy="13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4511" y="1456948"/>
            <a:ext cx="491660" cy="46676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4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4511" y="3061511"/>
            <a:ext cx="491660" cy="466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3:	Voorbereiden op de schrijfopdracht</a:t>
            </a:r>
            <a:endParaRPr/>
          </a:p>
        </p:txBody>
      </p:sp>
      <p:sp>
        <p:nvSpPr>
          <p:cNvPr id="254" name="Google Shape;254;p15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5"/>
          <p:cNvSpPr txBox="1"/>
          <p:nvPr/>
        </p:nvSpPr>
        <p:spPr>
          <a:xfrm>
            <a:off x="695324" y="1506755"/>
            <a:ext cx="7640601" cy="1631216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Team	Bedenk een geheime boodschap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10 minuten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Klaar?	Maak een begin met je briefje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4</a:t>
            </a:r>
            <a:endParaRPr/>
          </a:p>
        </p:txBody>
      </p:sp>
      <p:pic>
        <p:nvPicPr>
          <p:cNvPr id="257" name="Google Shape;25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966" y="2104645"/>
            <a:ext cx="491660" cy="46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300151">
            <a:off x="7022068" y="2142624"/>
            <a:ext cx="4232018" cy="339104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5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Terugblik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Toets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Voorbereiding op de schrijfopdracht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Punten en feedback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Vooruitblik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Schrijfopdracht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Terugblik op de voorspelling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Inleveren teamwoordenboek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Team van de week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4</a:t>
            </a:r>
            <a:endParaRPr/>
          </a:p>
        </p:txBody>
      </p:sp>
      <p:sp>
        <p:nvSpPr>
          <p:cNvPr id="266" name="Google Shape;266;p16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4: Terugblik en vooruitblik</a:t>
            </a:r>
            <a:endParaRPr/>
          </a:p>
        </p:txBody>
      </p:sp>
      <p:pic>
        <p:nvPicPr>
          <p:cNvPr id="268" name="Google Shape;2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1805" y="2917388"/>
            <a:ext cx="3863520" cy="252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6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5</a:t>
            </a:r>
            <a:endParaRPr/>
          </a:p>
        </p:txBody>
      </p:sp>
      <p:sp>
        <p:nvSpPr>
          <p:cNvPr id="276" name="Google Shape;276;p17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7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Doel van de les:</a:t>
            </a:r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Wij kunnen een briefje schrijven met een geheime boodschap erin.</a:t>
            </a:r>
            <a:endParaRPr/>
          </a:p>
        </p:txBody>
      </p:sp>
      <p:sp>
        <p:nvSpPr>
          <p:cNvPr id="279" name="Google Shape;279;p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  <p:pic>
        <p:nvPicPr>
          <p:cNvPr descr="Image result for oorlogswinter geef mij maar een boek&quot;" id="280" name="Google Shape;2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5195" y="1990726"/>
            <a:ext cx="2310130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"/>
          <p:cNvSpPr txBox="1"/>
          <p:nvPr/>
        </p:nvSpPr>
        <p:spPr>
          <a:xfrm>
            <a:off x="696000" y="1449388"/>
            <a:ext cx="10799388" cy="4401205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Team	Teamopdrachten afmaken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Briefje met een geheime boodschap maken	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30 minuten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Klaar? 	Tekening of rebus bij de geheime boodschap maken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Team	Overleg hoe jullie het briefje gaan presenteren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5 minuten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Team	Briefje presenteren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10 minuten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732382" y="906046"/>
            <a:ext cx="48292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1: Schrijfopdracht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5</a:t>
            </a:r>
            <a:endParaRPr/>
          </a:p>
        </p:txBody>
      </p:sp>
      <p:pic>
        <p:nvPicPr>
          <p:cNvPr id="290" name="Google Shape;29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300151">
            <a:off x="8769596" y="3267532"/>
            <a:ext cx="2750768" cy="220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470" y="2313521"/>
            <a:ext cx="551985" cy="52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095" y="4094615"/>
            <a:ext cx="551985" cy="5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8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  <p:pic>
        <p:nvPicPr>
          <p:cNvPr id="294" name="Google Shape;29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094" y="5220766"/>
            <a:ext cx="551985" cy="524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5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  <p:sp>
        <p:nvSpPr>
          <p:cNvPr id="303" name="Google Shape;303;p19"/>
          <p:cNvSpPr txBox="1"/>
          <p:nvPr/>
        </p:nvSpPr>
        <p:spPr>
          <a:xfrm>
            <a:off x="776994" y="988155"/>
            <a:ext cx="9269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2: Terugblik op voorspellen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9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Team	Voorspellingen bespreken en controleren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Groep	Evalueren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10 minuten</a:t>
            </a:r>
            <a:endParaRPr/>
          </a:p>
        </p:txBody>
      </p:sp>
      <p:pic>
        <p:nvPicPr>
          <p:cNvPr id="305" name="Google Shape;30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857" y="3125226"/>
            <a:ext cx="551985" cy="52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1911" y="2604758"/>
            <a:ext cx="3473302" cy="227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1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95324" y="1532650"/>
            <a:ext cx="5052224" cy="3170099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Vliegtuigjes vouwen: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Met nieuw team vliegtuigje vouwen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Spelregels: 	- niet praten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- één hand gebruiken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- iedereen doet mee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Wedstrijdje: welk vliegtuigje komt het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	          verst?    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6096000" y="1532650"/>
            <a:ext cx="5862752" cy="3170099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Team	Bepaal teamnaam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Bepaal yell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Bepaal samenwerkvaardigheid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10 minuten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Klaar?	Werken aan de teamposter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0083" y="2986092"/>
            <a:ext cx="551985" cy="5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1: Teamnaam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Terugblik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Inleveren teamwoordenboek en teamboekjes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Teamopdrachten 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Samenwerken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Punten en feedback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Team van de week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Vooruitblik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Verder lezen in: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1279" y="2324031"/>
            <a:ext cx="5020721" cy="311191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0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5</a:t>
            </a:r>
            <a:endParaRPr/>
          </a:p>
        </p:txBody>
      </p:sp>
      <p:sp>
        <p:nvSpPr>
          <p:cNvPr id="315" name="Google Shape;315;p20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0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3: Terugblik en vooruitblik</a:t>
            </a:r>
            <a:endParaRPr/>
          </a:p>
        </p:txBody>
      </p:sp>
      <p:sp>
        <p:nvSpPr>
          <p:cNvPr id="317" name="Google Shape;317;p20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  <p:pic>
        <p:nvPicPr>
          <p:cNvPr descr="Image result for oorlogswinter geef mij maar een boek&quot;" id="318" name="Google Shape;31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6148" y="3912703"/>
            <a:ext cx="1233983" cy="176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1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2: Voorspellen nieuw boek &amp; doel van de schrijver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Team	Gooi met de dobbelsteen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Beantwoord de vraag op de kaart (aanwijzingen boek)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Teamantwoord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10 minuten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Maatje	Wat is het doel van de schrijver?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364" y="2617394"/>
            <a:ext cx="551985" cy="524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orlogswinter geef mij maar een boek&quot;" id="111" name="Google Shape;11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5046" y="3740779"/>
            <a:ext cx="1553689" cy="234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695325" y="1449388"/>
            <a:ext cx="3960000" cy="1938992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AutoNum type="arabicPeriod"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kostelijke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AutoNum type="arabicPeriod"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schaars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AutoNum type="arabicPeriod"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belemmeren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AutoNum type="arabicPeriod"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wrange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AutoNum type="arabicPeriod"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instinctief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AutoNum type="arabicPeriod"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vrijstellen (vrijgesteld)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4990599" y="1449388"/>
            <a:ext cx="6662685" cy="1938992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Zelf	Zoek de betekenis op in het woordenboek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Haal woorden voor het teamwoordenboek 	uit de tekst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Klaar?	Studiewijzer ‘woord en betekenis’ invullen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1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3: Woorden van de week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2219" y="3565190"/>
            <a:ext cx="2070638" cy="2925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696000" y="1467885"/>
            <a:ext cx="5220000" cy="1015663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Voorlezen	Bladzijde 3 t/m 9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Klaar?	Woordweb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4: Lezen en verhelderen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1</a:t>
            </a:r>
            <a:endParaRPr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9118" y="2813538"/>
            <a:ext cx="3522689" cy="313863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  <p:pic>
        <p:nvPicPr>
          <p:cNvPr descr="Image result for oorlogswinter geef mij maar een boek&quot;" id="135" name="Google Shape;13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0651" y="1467885"/>
            <a:ext cx="1956391" cy="3146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Terugblik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Samenwerkvaardigheid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Woorden van de week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Voorspellen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Punten en feedback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Vooruitblik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Woorden van de week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Lezen en teamopdrachten (verhelderen)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1</a:t>
            </a:r>
            <a:endParaRPr/>
          </a:p>
        </p:txBody>
      </p:sp>
      <p:sp>
        <p:nvSpPr>
          <p:cNvPr id="143" name="Google Shape;143;p6"/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5: Terugblik en vooruitblik</a:t>
            </a:r>
            <a:endParaRPr/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6856" y="2733964"/>
            <a:ext cx="3938918" cy="257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Doel van de les: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2</a:t>
            </a:r>
            <a:endParaRPr/>
          </a:p>
        </p:txBody>
      </p:sp>
      <p:sp>
        <p:nvSpPr>
          <p:cNvPr id="153" name="Google Shape;153;p7"/>
          <p:cNvSpPr txBox="1"/>
          <p:nvPr/>
        </p:nvSpPr>
        <p:spPr>
          <a:xfrm>
            <a:off x="695325" y="1449388"/>
            <a:ext cx="10777206" cy="1631216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Wij kunnen uit de tekst de belangrijkste informatie halen die laat zien waarom Michiel al snel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niet zo blij meer is met de oorlog. 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Wij kunnen uit de tekst de belangrijkste informatie halen over wat Michiel moet doen voordat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Dirk hem de brief geeft, wat hij met de brief moet doen en waaraan je kan merken dat het 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belangrijk is wat er op die brief staat. </a:t>
            </a:r>
            <a:endParaRPr/>
          </a:p>
        </p:txBody>
      </p:sp>
      <p:sp>
        <p:nvSpPr>
          <p:cNvPr id="154" name="Google Shape;154;p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  <p:pic>
        <p:nvPicPr>
          <p:cNvPr descr="Image result for oorlogswinter geef mij maar een boek&quot;"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4293" y="3221832"/>
            <a:ext cx="1798238" cy="2498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/>
        </p:nvSpPr>
        <p:spPr>
          <a:xfrm>
            <a:off x="696000" y="679280"/>
            <a:ext cx="4829263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1:	Woorden van de week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2:	Lezen en teamopdrachten	</a:t>
            </a:r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Team	Teamwoordenboek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Tijdens het lezen</a:t>
            </a:r>
            <a:endParaRPr/>
          </a:p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Klaar?	Woorden van de week</a:t>
            </a:r>
            <a:endParaRPr/>
          </a:p>
        </p:txBody>
      </p:sp>
      <p:sp>
        <p:nvSpPr>
          <p:cNvPr id="164" name="Google Shape;164;p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Team	Plannen van de opdrachten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5 minuten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Zelf	Lees blz. 10 t/m 16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Memo’s plakken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10 minuten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Klaar?	Woorden van de week</a:t>
            </a:r>
            <a:endParaRPr/>
          </a:p>
        </p:txBody>
      </p:sp>
      <p:sp>
        <p:nvSpPr>
          <p:cNvPr id="165" name="Google Shape;165;p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2</a:t>
            </a:r>
            <a:endParaRPr/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9329" y="544730"/>
            <a:ext cx="1126671" cy="159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000" y="3141404"/>
            <a:ext cx="2748042" cy="244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1513" y="3141404"/>
            <a:ext cx="498306" cy="4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1513" y="1218299"/>
            <a:ext cx="498306" cy="4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10248" y="4617940"/>
            <a:ext cx="498306" cy="4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/>
          <p:nvPr/>
        </p:nvSpPr>
        <p:spPr>
          <a:xfrm>
            <a:off x="6276000" y="1089094"/>
            <a:ext cx="5473652" cy="3477875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Terugblik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Woorden van de week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Lezen en teamopdrachten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Punten en feedback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Vooruitblik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Woorden van de week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 Lezen en teamopdrachten</a:t>
            </a: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Copyright ©Success for All. Alle rechten voorbehouden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6276000" y="632183"/>
            <a:ext cx="48292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4: Terugblik en vooruitblik</a:t>
            </a:r>
            <a:endParaRPr/>
          </a:p>
        </p:txBody>
      </p:sp>
      <p:sp>
        <p:nvSpPr>
          <p:cNvPr id="179" name="Google Shape;179;p9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2</a:t>
            </a:r>
            <a:endParaRPr/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1646" y="3652785"/>
            <a:ext cx="3482360" cy="227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/>
          <p:nvPr/>
        </p:nvSpPr>
        <p:spPr>
          <a:xfrm>
            <a:off x="695324" y="1079948"/>
            <a:ext cx="5220000" cy="3477875"/>
          </a:xfrm>
          <a:prstGeom prst="rect">
            <a:avLst/>
          </a:prstGeom>
          <a:solidFill>
            <a:srgbClr val="FCEAD0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Maatje	Memo’s vergelijken, uitleggen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Duolezen: blz. 15 en 16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10 minuten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Klaar?	Woorden van de week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Teamopdrachten</a:t>
            </a:r>
            <a:endParaRPr/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Team	Opdrachten maken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20 minuten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Stap 3: Maatjeswerk/teamwerk</a:t>
            </a:r>
            <a:endParaRPr/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207" y="1964229"/>
            <a:ext cx="551985" cy="52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207" y="4033787"/>
            <a:ext cx="551985" cy="5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Oorlogswinter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-t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2017-07-26T14:05:48Z</dcterms:created>
  <dc:creator>Hilbert Geerling</dc:creator>
</cp:coreProperties>
</file>